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303" r:id="rId6"/>
    <p:sldId id="304" r:id="rId7"/>
    <p:sldId id="298" r:id="rId8"/>
    <p:sldId id="299" r:id="rId9"/>
    <p:sldId id="301" r:id="rId10"/>
    <p:sldId id="305" r:id="rId11"/>
    <p:sldId id="306" r:id="rId12"/>
    <p:sldId id="262" r:id="rId13"/>
    <p:sldId id="263" r:id="rId14"/>
    <p:sldId id="264" r:id="rId15"/>
    <p:sldId id="294" r:id="rId16"/>
    <p:sldId id="295" r:id="rId17"/>
    <p:sldId id="296" r:id="rId18"/>
    <p:sldId id="297" r:id="rId19"/>
    <p:sldId id="289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307" r:id="rId28"/>
    <p:sldId id="314" r:id="rId29"/>
    <p:sldId id="315" r:id="rId30"/>
    <p:sldId id="308" r:id="rId31"/>
    <p:sldId id="309" r:id="rId32"/>
    <p:sldId id="291" r:id="rId33"/>
    <p:sldId id="310" r:id="rId34"/>
    <p:sldId id="311" r:id="rId35"/>
    <p:sldId id="312" r:id="rId36"/>
    <p:sldId id="313" r:id="rId37"/>
    <p:sldId id="280" r:id="rId38"/>
    <p:sldId id="281" r:id="rId39"/>
  </p:sldIdLst>
  <p:sldSz cx="9144000" cy="5143500" type="screen16x9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42" d="100"/>
          <a:sy n="142" d="100"/>
        </p:scale>
        <p:origin x="71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594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19401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5794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200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6915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8427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8388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317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72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836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334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A0FC8-0815-4350-83E0-36D5393D4057}" type="datetimeFigureOut">
              <a:rPr lang="he-IL" smtClean="0"/>
              <a:t>כ"ב/שבט/תשפ"ו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ECC2-E4C0-478D-A408-77AF53F4C5E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6768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025602BF-504A-5AAA-25A3-030C05486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52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F5C5A3D7-5390-FA66-A03C-5239D6B3FB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48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E8F73EC-7F98-389B-31F3-36A4EBCDFF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0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3">
            <a:extLst>
              <a:ext uri="{FF2B5EF4-FFF2-40B4-BE49-F238E27FC236}">
                <a16:creationId xmlns:a16="http://schemas.microsoft.com/office/drawing/2014/main" id="{C13051D0-5286-2BCB-CAE0-45892DD3ADD3}"/>
              </a:ext>
            </a:extLst>
          </p:cNvPr>
          <p:cNvSpPr/>
          <p:nvPr/>
        </p:nvSpPr>
        <p:spPr>
          <a:xfrm>
            <a:off x="2637098" y="7870949"/>
            <a:ext cx="4387670" cy="2384504"/>
          </a:xfrm>
          <a:custGeom>
            <a:avLst/>
            <a:gdLst/>
            <a:ahLst/>
            <a:cxnLst/>
            <a:rect l="l" t="t" r="r" b="b"/>
            <a:pathLst>
              <a:path w="4387670" h="2384504">
                <a:moveTo>
                  <a:pt x="0" y="0"/>
                </a:moveTo>
                <a:lnTo>
                  <a:pt x="4387670" y="0"/>
                </a:lnTo>
                <a:lnTo>
                  <a:pt x="4387670" y="2384503"/>
                </a:lnTo>
                <a:lnTo>
                  <a:pt x="0" y="2384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51" t="-70921"/>
            </a:stretch>
          </a:blipFill>
        </p:spPr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CD3CABA7-81C1-C882-86E9-3A24BC26E762}"/>
              </a:ext>
            </a:extLst>
          </p:cNvPr>
          <p:cNvSpPr/>
          <p:nvPr/>
        </p:nvSpPr>
        <p:spPr>
          <a:xfrm>
            <a:off x="7024768" y="7870949"/>
            <a:ext cx="6706752" cy="2419972"/>
          </a:xfrm>
          <a:custGeom>
            <a:avLst/>
            <a:gdLst/>
            <a:ahLst/>
            <a:cxnLst/>
            <a:rect l="l" t="t" r="r" b="b"/>
            <a:pathLst>
              <a:path w="6706752" h="2419972">
                <a:moveTo>
                  <a:pt x="0" y="0"/>
                </a:moveTo>
                <a:lnTo>
                  <a:pt x="6706753" y="0"/>
                </a:lnTo>
                <a:lnTo>
                  <a:pt x="6706753" y="2419972"/>
                </a:lnTo>
                <a:lnTo>
                  <a:pt x="0" y="2419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7231"/>
            </a:stretch>
          </a:blipFill>
        </p:spPr>
      </p:sp>
      <p:sp>
        <p:nvSpPr>
          <p:cNvPr id="25" name="Freeform 15">
            <a:extLst>
              <a:ext uri="{FF2B5EF4-FFF2-40B4-BE49-F238E27FC236}">
                <a16:creationId xmlns:a16="http://schemas.microsoft.com/office/drawing/2014/main" id="{BCE973FB-B019-9E67-1749-6F2C110E0E3D}"/>
              </a:ext>
            </a:extLst>
          </p:cNvPr>
          <p:cNvSpPr/>
          <p:nvPr/>
        </p:nvSpPr>
        <p:spPr>
          <a:xfrm>
            <a:off x="13731521" y="7870949"/>
            <a:ext cx="4556479" cy="2384504"/>
          </a:xfrm>
          <a:custGeom>
            <a:avLst/>
            <a:gdLst/>
            <a:ahLst/>
            <a:cxnLst/>
            <a:rect l="l" t="t" r="r" b="b"/>
            <a:pathLst>
              <a:path w="4556479" h="2384504">
                <a:moveTo>
                  <a:pt x="0" y="0"/>
                </a:moveTo>
                <a:lnTo>
                  <a:pt x="4556479" y="0"/>
                </a:lnTo>
                <a:lnTo>
                  <a:pt x="4556479" y="2384503"/>
                </a:lnTo>
                <a:lnTo>
                  <a:pt x="0" y="2384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3315"/>
            </a:stretch>
          </a:blipFill>
        </p:spPr>
      </p:sp>
      <p:sp>
        <p:nvSpPr>
          <p:cNvPr id="26" name="Freeform 16">
            <a:extLst>
              <a:ext uri="{FF2B5EF4-FFF2-40B4-BE49-F238E27FC236}">
                <a16:creationId xmlns:a16="http://schemas.microsoft.com/office/drawing/2014/main" id="{CADA6EF1-9818-8485-9122-6C4B6FA191F5}"/>
              </a:ext>
            </a:extLst>
          </p:cNvPr>
          <p:cNvSpPr/>
          <p:nvPr/>
        </p:nvSpPr>
        <p:spPr>
          <a:xfrm>
            <a:off x="15658543" y="4892123"/>
            <a:ext cx="2629457" cy="2978825"/>
          </a:xfrm>
          <a:custGeom>
            <a:avLst/>
            <a:gdLst/>
            <a:ahLst/>
            <a:cxnLst/>
            <a:rect l="l" t="t" r="r" b="b"/>
            <a:pathLst>
              <a:path w="2629457" h="2978825">
                <a:moveTo>
                  <a:pt x="0" y="0"/>
                </a:moveTo>
                <a:lnTo>
                  <a:pt x="2629457" y="0"/>
                </a:lnTo>
                <a:lnTo>
                  <a:pt x="2629457" y="2978826"/>
                </a:lnTo>
                <a:lnTo>
                  <a:pt x="0" y="29788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7" name="Freeform 17">
            <a:extLst>
              <a:ext uri="{FF2B5EF4-FFF2-40B4-BE49-F238E27FC236}">
                <a16:creationId xmlns:a16="http://schemas.microsoft.com/office/drawing/2014/main" id="{BF9A10FE-F660-0C74-E8E4-6DD7820AAF18}"/>
              </a:ext>
            </a:extLst>
          </p:cNvPr>
          <p:cNvSpPr/>
          <p:nvPr/>
        </p:nvSpPr>
        <p:spPr>
          <a:xfrm>
            <a:off x="0" y="6717067"/>
            <a:ext cx="2637098" cy="3538385"/>
          </a:xfrm>
          <a:custGeom>
            <a:avLst/>
            <a:gdLst/>
            <a:ahLst/>
            <a:cxnLst/>
            <a:rect l="l" t="t" r="r" b="b"/>
            <a:pathLst>
              <a:path w="2637098" h="3538385">
                <a:moveTo>
                  <a:pt x="0" y="0"/>
                </a:moveTo>
                <a:lnTo>
                  <a:pt x="2637098" y="0"/>
                </a:lnTo>
                <a:lnTo>
                  <a:pt x="2637098" y="3538385"/>
                </a:lnTo>
                <a:lnTo>
                  <a:pt x="0" y="35383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9" name="Freeform 19">
            <a:extLst>
              <a:ext uri="{FF2B5EF4-FFF2-40B4-BE49-F238E27FC236}">
                <a16:creationId xmlns:a16="http://schemas.microsoft.com/office/drawing/2014/main" id="{416C3FBF-6BB0-B092-168E-75E53F1FC6DB}"/>
              </a:ext>
            </a:extLst>
          </p:cNvPr>
          <p:cNvSpPr/>
          <p:nvPr/>
        </p:nvSpPr>
        <p:spPr>
          <a:xfrm>
            <a:off x="15658543" y="0"/>
            <a:ext cx="2629457" cy="4892123"/>
          </a:xfrm>
          <a:custGeom>
            <a:avLst/>
            <a:gdLst/>
            <a:ahLst/>
            <a:cxnLst/>
            <a:rect l="l" t="t" r="r" b="b"/>
            <a:pathLst>
              <a:path w="2629457" h="4892123">
                <a:moveTo>
                  <a:pt x="0" y="0"/>
                </a:moveTo>
                <a:lnTo>
                  <a:pt x="2629457" y="0"/>
                </a:lnTo>
                <a:lnTo>
                  <a:pt x="2629457" y="4892123"/>
                </a:lnTo>
                <a:lnTo>
                  <a:pt x="0" y="48921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2316"/>
            </a:stretch>
          </a:blipFill>
        </p:spPr>
      </p:sp>
      <p:sp>
        <p:nvSpPr>
          <p:cNvPr id="31" name="Freeform 22">
            <a:extLst>
              <a:ext uri="{FF2B5EF4-FFF2-40B4-BE49-F238E27FC236}">
                <a16:creationId xmlns:a16="http://schemas.microsoft.com/office/drawing/2014/main" id="{825B97EF-521B-45DD-C492-2BD286ED7E4D}"/>
              </a:ext>
            </a:extLst>
          </p:cNvPr>
          <p:cNvSpPr/>
          <p:nvPr/>
        </p:nvSpPr>
        <p:spPr>
          <a:xfrm>
            <a:off x="11281608" y="57153"/>
            <a:ext cx="4435945" cy="2196507"/>
          </a:xfrm>
          <a:custGeom>
            <a:avLst/>
            <a:gdLst/>
            <a:ahLst/>
            <a:cxnLst/>
            <a:rect l="l" t="t" r="r" b="b"/>
            <a:pathLst>
              <a:path w="4435945" h="2196507">
                <a:moveTo>
                  <a:pt x="0" y="0"/>
                </a:moveTo>
                <a:lnTo>
                  <a:pt x="4435945" y="0"/>
                </a:lnTo>
                <a:lnTo>
                  <a:pt x="4435945" y="2196507"/>
                </a:lnTo>
                <a:lnTo>
                  <a:pt x="0" y="21965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9363" b="-1473"/>
            </a:stretch>
          </a:blipFill>
        </p:spPr>
      </p:sp>
      <p:sp>
        <p:nvSpPr>
          <p:cNvPr id="33" name="Freeform 13">
            <a:extLst>
              <a:ext uri="{FF2B5EF4-FFF2-40B4-BE49-F238E27FC236}">
                <a16:creationId xmlns:a16="http://schemas.microsoft.com/office/drawing/2014/main" id="{11DD0879-BD5A-B71E-B9D8-22892BE17009}"/>
              </a:ext>
            </a:extLst>
          </p:cNvPr>
          <p:cNvSpPr/>
          <p:nvPr/>
        </p:nvSpPr>
        <p:spPr>
          <a:xfrm>
            <a:off x="2637098" y="7870949"/>
            <a:ext cx="4387670" cy="2384504"/>
          </a:xfrm>
          <a:custGeom>
            <a:avLst/>
            <a:gdLst/>
            <a:ahLst/>
            <a:cxnLst/>
            <a:rect l="l" t="t" r="r" b="b"/>
            <a:pathLst>
              <a:path w="4387670" h="2384504">
                <a:moveTo>
                  <a:pt x="0" y="0"/>
                </a:moveTo>
                <a:lnTo>
                  <a:pt x="4387670" y="0"/>
                </a:lnTo>
                <a:lnTo>
                  <a:pt x="4387670" y="2384503"/>
                </a:lnTo>
                <a:lnTo>
                  <a:pt x="0" y="2384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51" t="-70921"/>
            </a:stretch>
          </a:blipFill>
        </p:spPr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809E02DC-31B5-0877-D35E-C1C88ACE40B7}"/>
              </a:ext>
            </a:extLst>
          </p:cNvPr>
          <p:cNvSpPr/>
          <p:nvPr/>
        </p:nvSpPr>
        <p:spPr>
          <a:xfrm>
            <a:off x="7024768" y="7870949"/>
            <a:ext cx="6706752" cy="2419972"/>
          </a:xfrm>
          <a:custGeom>
            <a:avLst/>
            <a:gdLst/>
            <a:ahLst/>
            <a:cxnLst/>
            <a:rect l="l" t="t" r="r" b="b"/>
            <a:pathLst>
              <a:path w="6706752" h="2419972">
                <a:moveTo>
                  <a:pt x="0" y="0"/>
                </a:moveTo>
                <a:lnTo>
                  <a:pt x="6706753" y="0"/>
                </a:lnTo>
                <a:lnTo>
                  <a:pt x="6706753" y="2419972"/>
                </a:lnTo>
                <a:lnTo>
                  <a:pt x="0" y="2419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7231"/>
            </a:stretch>
          </a:blipFill>
        </p:spPr>
      </p:sp>
      <p:sp>
        <p:nvSpPr>
          <p:cNvPr id="35" name="Freeform 15">
            <a:extLst>
              <a:ext uri="{FF2B5EF4-FFF2-40B4-BE49-F238E27FC236}">
                <a16:creationId xmlns:a16="http://schemas.microsoft.com/office/drawing/2014/main" id="{A8B49711-84C6-C9C4-0E60-D5D55A01CBF4}"/>
              </a:ext>
            </a:extLst>
          </p:cNvPr>
          <p:cNvSpPr/>
          <p:nvPr/>
        </p:nvSpPr>
        <p:spPr>
          <a:xfrm>
            <a:off x="13731521" y="7870949"/>
            <a:ext cx="4556479" cy="2384504"/>
          </a:xfrm>
          <a:custGeom>
            <a:avLst/>
            <a:gdLst/>
            <a:ahLst/>
            <a:cxnLst/>
            <a:rect l="l" t="t" r="r" b="b"/>
            <a:pathLst>
              <a:path w="4556479" h="2384504">
                <a:moveTo>
                  <a:pt x="0" y="0"/>
                </a:moveTo>
                <a:lnTo>
                  <a:pt x="4556479" y="0"/>
                </a:lnTo>
                <a:lnTo>
                  <a:pt x="4556479" y="2384503"/>
                </a:lnTo>
                <a:lnTo>
                  <a:pt x="0" y="2384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3315"/>
            </a:stretch>
          </a:blipFill>
        </p:spPr>
      </p:sp>
      <p:sp>
        <p:nvSpPr>
          <p:cNvPr id="36" name="Freeform 16">
            <a:extLst>
              <a:ext uri="{FF2B5EF4-FFF2-40B4-BE49-F238E27FC236}">
                <a16:creationId xmlns:a16="http://schemas.microsoft.com/office/drawing/2014/main" id="{9636270E-3504-5786-F8D1-6E9094C38410}"/>
              </a:ext>
            </a:extLst>
          </p:cNvPr>
          <p:cNvSpPr/>
          <p:nvPr/>
        </p:nvSpPr>
        <p:spPr>
          <a:xfrm>
            <a:off x="15658543" y="4892123"/>
            <a:ext cx="2629457" cy="2978825"/>
          </a:xfrm>
          <a:custGeom>
            <a:avLst/>
            <a:gdLst/>
            <a:ahLst/>
            <a:cxnLst/>
            <a:rect l="l" t="t" r="r" b="b"/>
            <a:pathLst>
              <a:path w="2629457" h="2978825">
                <a:moveTo>
                  <a:pt x="0" y="0"/>
                </a:moveTo>
                <a:lnTo>
                  <a:pt x="2629457" y="0"/>
                </a:lnTo>
                <a:lnTo>
                  <a:pt x="2629457" y="2978826"/>
                </a:lnTo>
                <a:lnTo>
                  <a:pt x="0" y="29788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7" name="Freeform 17">
            <a:extLst>
              <a:ext uri="{FF2B5EF4-FFF2-40B4-BE49-F238E27FC236}">
                <a16:creationId xmlns:a16="http://schemas.microsoft.com/office/drawing/2014/main" id="{87517A36-A7C5-1ACC-53F4-573F5C64B5FF}"/>
              </a:ext>
            </a:extLst>
          </p:cNvPr>
          <p:cNvSpPr/>
          <p:nvPr/>
        </p:nvSpPr>
        <p:spPr>
          <a:xfrm>
            <a:off x="0" y="6717067"/>
            <a:ext cx="2637098" cy="3538385"/>
          </a:xfrm>
          <a:custGeom>
            <a:avLst/>
            <a:gdLst/>
            <a:ahLst/>
            <a:cxnLst/>
            <a:rect l="l" t="t" r="r" b="b"/>
            <a:pathLst>
              <a:path w="2637098" h="3538385">
                <a:moveTo>
                  <a:pt x="0" y="0"/>
                </a:moveTo>
                <a:lnTo>
                  <a:pt x="2637098" y="0"/>
                </a:lnTo>
                <a:lnTo>
                  <a:pt x="2637098" y="3538385"/>
                </a:lnTo>
                <a:lnTo>
                  <a:pt x="0" y="35383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9" name="Freeform 19">
            <a:extLst>
              <a:ext uri="{FF2B5EF4-FFF2-40B4-BE49-F238E27FC236}">
                <a16:creationId xmlns:a16="http://schemas.microsoft.com/office/drawing/2014/main" id="{7A31539B-ABD3-2198-DC7F-0C5711295740}"/>
              </a:ext>
            </a:extLst>
          </p:cNvPr>
          <p:cNvSpPr/>
          <p:nvPr/>
        </p:nvSpPr>
        <p:spPr>
          <a:xfrm>
            <a:off x="15658543" y="0"/>
            <a:ext cx="2629457" cy="4892123"/>
          </a:xfrm>
          <a:custGeom>
            <a:avLst/>
            <a:gdLst/>
            <a:ahLst/>
            <a:cxnLst/>
            <a:rect l="l" t="t" r="r" b="b"/>
            <a:pathLst>
              <a:path w="2629457" h="4892123">
                <a:moveTo>
                  <a:pt x="0" y="0"/>
                </a:moveTo>
                <a:lnTo>
                  <a:pt x="2629457" y="0"/>
                </a:lnTo>
                <a:lnTo>
                  <a:pt x="2629457" y="4892123"/>
                </a:lnTo>
                <a:lnTo>
                  <a:pt x="0" y="48921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2316"/>
            </a:stretch>
          </a:blipFill>
        </p:spPr>
      </p:sp>
      <p:sp>
        <p:nvSpPr>
          <p:cNvPr id="41" name="Freeform 22">
            <a:extLst>
              <a:ext uri="{FF2B5EF4-FFF2-40B4-BE49-F238E27FC236}">
                <a16:creationId xmlns:a16="http://schemas.microsoft.com/office/drawing/2014/main" id="{C34BCAF5-63CF-7FDC-9935-F16F58C08D44}"/>
              </a:ext>
            </a:extLst>
          </p:cNvPr>
          <p:cNvSpPr/>
          <p:nvPr/>
        </p:nvSpPr>
        <p:spPr>
          <a:xfrm>
            <a:off x="11281608" y="57153"/>
            <a:ext cx="4435945" cy="2196507"/>
          </a:xfrm>
          <a:custGeom>
            <a:avLst/>
            <a:gdLst/>
            <a:ahLst/>
            <a:cxnLst/>
            <a:rect l="l" t="t" r="r" b="b"/>
            <a:pathLst>
              <a:path w="4435945" h="2196507">
                <a:moveTo>
                  <a:pt x="0" y="0"/>
                </a:moveTo>
                <a:lnTo>
                  <a:pt x="4435945" y="0"/>
                </a:lnTo>
                <a:lnTo>
                  <a:pt x="4435945" y="2196507"/>
                </a:lnTo>
                <a:lnTo>
                  <a:pt x="0" y="21965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9363" b="-1473"/>
            </a:stretch>
          </a:blipFill>
        </p:spPr>
      </p:sp>
      <p:pic>
        <p:nvPicPr>
          <p:cNvPr id="44" name="תמונה 43">
            <a:extLst>
              <a:ext uri="{FF2B5EF4-FFF2-40B4-BE49-F238E27FC236}">
                <a16:creationId xmlns:a16="http://schemas.microsoft.com/office/drawing/2014/main" id="{D7896E31-D8CE-A1F9-14C3-86B23178CD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06" y="0"/>
            <a:ext cx="9088387" cy="5143500"/>
          </a:xfrm>
          <a:prstGeom prst="rect">
            <a:avLst/>
          </a:prstGeom>
        </p:spPr>
      </p:pic>
      <p:pic>
        <p:nvPicPr>
          <p:cNvPr id="46" name="תמונה 45">
            <a:extLst>
              <a:ext uri="{FF2B5EF4-FFF2-40B4-BE49-F238E27FC236}">
                <a16:creationId xmlns:a16="http://schemas.microsoft.com/office/drawing/2014/main" id="{58BA3B61-FDC5-679D-0A1C-DE2ADE35D5A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9" t="28935" r="10047" b="36395"/>
          <a:stretch>
            <a:fillRect/>
          </a:stretch>
        </p:blipFill>
        <p:spPr>
          <a:xfrm>
            <a:off x="1403648" y="1923678"/>
            <a:ext cx="5993681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3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3B250-DE1F-77EE-0514-C035E1353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13">
            <a:extLst>
              <a:ext uri="{FF2B5EF4-FFF2-40B4-BE49-F238E27FC236}">
                <a16:creationId xmlns:a16="http://schemas.microsoft.com/office/drawing/2014/main" id="{F283D464-EFAB-B991-45D1-5C0EA130FAD8}"/>
              </a:ext>
            </a:extLst>
          </p:cNvPr>
          <p:cNvSpPr/>
          <p:nvPr/>
        </p:nvSpPr>
        <p:spPr>
          <a:xfrm>
            <a:off x="2637098" y="7870949"/>
            <a:ext cx="4387670" cy="2384504"/>
          </a:xfrm>
          <a:custGeom>
            <a:avLst/>
            <a:gdLst/>
            <a:ahLst/>
            <a:cxnLst/>
            <a:rect l="l" t="t" r="r" b="b"/>
            <a:pathLst>
              <a:path w="4387670" h="2384504">
                <a:moveTo>
                  <a:pt x="0" y="0"/>
                </a:moveTo>
                <a:lnTo>
                  <a:pt x="4387670" y="0"/>
                </a:lnTo>
                <a:lnTo>
                  <a:pt x="4387670" y="2384503"/>
                </a:lnTo>
                <a:lnTo>
                  <a:pt x="0" y="2384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51" t="-70921"/>
            </a:stretch>
          </a:blipFill>
        </p:spPr>
      </p:sp>
      <p:sp>
        <p:nvSpPr>
          <p:cNvPr id="24" name="Freeform 14">
            <a:extLst>
              <a:ext uri="{FF2B5EF4-FFF2-40B4-BE49-F238E27FC236}">
                <a16:creationId xmlns:a16="http://schemas.microsoft.com/office/drawing/2014/main" id="{93A73486-973D-239F-FD2F-658A85B5C35B}"/>
              </a:ext>
            </a:extLst>
          </p:cNvPr>
          <p:cNvSpPr/>
          <p:nvPr/>
        </p:nvSpPr>
        <p:spPr>
          <a:xfrm>
            <a:off x="7024768" y="7870949"/>
            <a:ext cx="6706752" cy="2419972"/>
          </a:xfrm>
          <a:custGeom>
            <a:avLst/>
            <a:gdLst/>
            <a:ahLst/>
            <a:cxnLst/>
            <a:rect l="l" t="t" r="r" b="b"/>
            <a:pathLst>
              <a:path w="6706752" h="2419972">
                <a:moveTo>
                  <a:pt x="0" y="0"/>
                </a:moveTo>
                <a:lnTo>
                  <a:pt x="6706753" y="0"/>
                </a:lnTo>
                <a:lnTo>
                  <a:pt x="6706753" y="2419972"/>
                </a:lnTo>
                <a:lnTo>
                  <a:pt x="0" y="2419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7231"/>
            </a:stretch>
          </a:blipFill>
        </p:spPr>
      </p:sp>
      <p:sp>
        <p:nvSpPr>
          <p:cNvPr id="25" name="Freeform 15">
            <a:extLst>
              <a:ext uri="{FF2B5EF4-FFF2-40B4-BE49-F238E27FC236}">
                <a16:creationId xmlns:a16="http://schemas.microsoft.com/office/drawing/2014/main" id="{2FF8A3B4-CBA2-A9E8-3958-099A72BBACEE}"/>
              </a:ext>
            </a:extLst>
          </p:cNvPr>
          <p:cNvSpPr/>
          <p:nvPr/>
        </p:nvSpPr>
        <p:spPr>
          <a:xfrm>
            <a:off x="13731521" y="7870949"/>
            <a:ext cx="4556479" cy="2384504"/>
          </a:xfrm>
          <a:custGeom>
            <a:avLst/>
            <a:gdLst/>
            <a:ahLst/>
            <a:cxnLst/>
            <a:rect l="l" t="t" r="r" b="b"/>
            <a:pathLst>
              <a:path w="4556479" h="2384504">
                <a:moveTo>
                  <a:pt x="0" y="0"/>
                </a:moveTo>
                <a:lnTo>
                  <a:pt x="4556479" y="0"/>
                </a:lnTo>
                <a:lnTo>
                  <a:pt x="4556479" y="2384503"/>
                </a:lnTo>
                <a:lnTo>
                  <a:pt x="0" y="2384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3315"/>
            </a:stretch>
          </a:blipFill>
        </p:spPr>
      </p:sp>
      <p:sp>
        <p:nvSpPr>
          <p:cNvPr id="26" name="Freeform 16">
            <a:extLst>
              <a:ext uri="{FF2B5EF4-FFF2-40B4-BE49-F238E27FC236}">
                <a16:creationId xmlns:a16="http://schemas.microsoft.com/office/drawing/2014/main" id="{E4D4CB39-51EE-7803-CFA4-6053C90327D6}"/>
              </a:ext>
            </a:extLst>
          </p:cNvPr>
          <p:cNvSpPr/>
          <p:nvPr/>
        </p:nvSpPr>
        <p:spPr>
          <a:xfrm>
            <a:off x="15658543" y="4892123"/>
            <a:ext cx="2629457" cy="2978825"/>
          </a:xfrm>
          <a:custGeom>
            <a:avLst/>
            <a:gdLst/>
            <a:ahLst/>
            <a:cxnLst/>
            <a:rect l="l" t="t" r="r" b="b"/>
            <a:pathLst>
              <a:path w="2629457" h="2978825">
                <a:moveTo>
                  <a:pt x="0" y="0"/>
                </a:moveTo>
                <a:lnTo>
                  <a:pt x="2629457" y="0"/>
                </a:lnTo>
                <a:lnTo>
                  <a:pt x="2629457" y="2978826"/>
                </a:lnTo>
                <a:lnTo>
                  <a:pt x="0" y="29788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7" name="Freeform 17">
            <a:extLst>
              <a:ext uri="{FF2B5EF4-FFF2-40B4-BE49-F238E27FC236}">
                <a16:creationId xmlns:a16="http://schemas.microsoft.com/office/drawing/2014/main" id="{B158004D-76B9-7A10-9BE7-8EB745592464}"/>
              </a:ext>
            </a:extLst>
          </p:cNvPr>
          <p:cNvSpPr/>
          <p:nvPr/>
        </p:nvSpPr>
        <p:spPr>
          <a:xfrm>
            <a:off x="0" y="6717067"/>
            <a:ext cx="2637098" cy="3538385"/>
          </a:xfrm>
          <a:custGeom>
            <a:avLst/>
            <a:gdLst/>
            <a:ahLst/>
            <a:cxnLst/>
            <a:rect l="l" t="t" r="r" b="b"/>
            <a:pathLst>
              <a:path w="2637098" h="3538385">
                <a:moveTo>
                  <a:pt x="0" y="0"/>
                </a:moveTo>
                <a:lnTo>
                  <a:pt x="2637098" y="0"/>
                </a:lnTo>
                <a:lnTo>
                  <a:pt x="2637098" y="3538385"/>
                </a:lnTo>
                <a:lnTo>
                  <a:pt x="0" y="35383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9" name="Freeform 19">
            <a:extLst>
              <a:ext uri="{FF2B5EF4-FFF2-40B4-BE49-F238E27FC236}">
                <a16:creationId xmlns:a16="http://schemas.microsoft.com/office/drawing/2014/main" id="{C4786386-C989-00E7-2A1B-3F3A377273DB}"/>
              </a:ext>
            </a:extLst>
          </p:cNvPr>
          <p:cNvSpPr/>
          <p:nvPr/>
        </p:nvSpPr>
        <p:spPr>
          <a:xfrm>
            <a:off x="15658543" y="0"/>
            <a:ext cx="2629457" cy="4892123"/>
          </a:xfrm>
          <a:custGeom>
            <a:avLst/>
            <a:gdLst/>
            <a:ahLst/>
            <a:cxnLst/>
            <a:rect l="l" t="t" r="r" b="b"/>
            <a:pathLst>
              <a:path w="2629457" h="4892123">
                <a:moveTo>
                  <a:pt x="0" y="0"/>
                </a:moveTo>
                <a:lnTo>
                  <a:pt x="2629457" y="0"/>
                </a:lnTo>
                <a:lnTo>
                  <a:pt x="2629457" y="4892123"/>
                </a:lnTo>
                <a:lnTo>
                  <a:pt x="0" y="48921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2316"/>
            </a:stretch>
          </a:blipFill>
        </p:spPr>
      </p:sp>
      <p:sp>
        <p:nvSpPr>
          <p:cNvPr id="31" name="Freeform 22">
            <a:extLst>
              <a:ext uri="{FF2B5EF4-FFF2-40B4-BE49-F238E27FC236}">
                <a16:creationId xmlns:a16="http://schemas.microsoft.com/office/drawing/2014/main" id="{E95DB93C-3A19-EBD0-3A4E-B31C03354778}"/>
              </a:ext>
            </a:extLst>
          </p:cNvPr>
          <p:cNvSpPr/>
          <p:nvPr/>
        </p:nvSpPr>
        <p:spPr>
          <a:xfrm>
            <a:off x="11281608" y="57153"/>
            <a:ext cx="4435945" cy="2196507"/>
          </a:xfrm>
          <a:custGeom>
            <a:avLst/>
            <a:gdLst/>
            <a:ahLst/>
            <a:cxnLst/>
            <a:rect l="l" t="t" r="r" b="b"/>
            <a:pathLst>
              <a:path w="4435945" h="2196507">
                <a:moveTo>
                  <a:pt x="0" y="0"/>
                </a:moveTo>
                <a:lnTo>
                  <a:pt x="4435945" y="0"/>
                </a:lnTo>
                <a:lnTo>
                  <a:pt x="4435945" y="2196507"/>
                </a:lnTo>
                <a:lnTo>
                  <a:pt x="0" y="21965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9363" b="-1473"/>
            </a:stretch>
          </a:blipFill>
        </p:spPr>
      </p:sp>
      <p:sp>
        <p:nvSpPr>
          <p:cNvPr id="33" name="Freeform 13">
            <a:extLst>
              <a:ext uri="{FF2B5EF4-FFF2-40B4-BE49-F238E27FC236}">
                <a16:creationId xmlns:a16="http://schemas.microsoft.com/office/drawing/2014/main" id="{FDFB28F7-36D3-AD14-CD81-4FEC87818038}"/>
              </a:ext>
            </a:extLst>
          </p:cNvPr>
          <p:cNvSpPr/>
          <p:nvPr/>
        </p:nvSpPr>
        <p:spPr>
          <a:xfrm>
            <a:off x="2637098" y="7870949"/>
            <a:ext cx="4387670" cy="2384504"/>
          </a:xfrm>
          <a:custGeom>
            <a:avLst/>
            <a:gdLst/>
            <a:ahLst/>
            <a:cxnLst/>
            <a:rect l="l" t="t" r="r" b="b"/>
            <a:pathLst>
              <a:path w="4387670" h="2384504">
                <a:moveTo>
                  <a:pt x="0" y="0"/>
                </a:moveTo>
                <a:lnTo>
                  <a:pt x="4387670" y="0"/>
                </a:lnTo>
                <a:lnTo>
                  <a:pt x="4387670" y="2384503"/>
                </a:lnTo>
                <a:lnTo>
                  <a:pt x="0" y="23845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851" t="-70921"/>
            </a:stretch>
          </a:blipFill>
        </p:spPr>
      </p:sp>
      <p:sp>
        <p:nvSpPr>
          <p:cNvPr id="34" name="Freeform 14">
            <a:extLst>
              <a:ext uri="{FF2B5EF4-FFF2-40B4-BE49-F238E27FC236}">
                <a16:creationId xmlns:a16="http://schemas.microsoft.com/office/drawing/2014/main" id="{21E3A173-14ED-2457-FED1-78EE012993FC}"/>
              </a:ext>
            </a:extLst>
          </p:cNvPr>
          <p:cNvSpPr/>
          <p:nvPr/>
        </p:nvSpPr>
        <p:spPr>
          <a:xfrm>
            <a:off x="7024768" y="7870949"/>
            <a:ext cx="6706752" cy="2419972"/>
          </a:xfrm>
          <a:custGeom>
            <a:avLst/>
            <a:gdLst/>
            <a:ahLst/>
            <a:cxnLst/>
            <a:rect l="l" t="t" r="r" b="b"/>
            <a:pathLst>
              <a:path w="6706752" h="2419972">
                <a:moveTo>
                  <a:pt x="0" y="0"/>
                </a:moveTo>
                <a:lnTo>
                  <a:pt x="6706753" y="0"/>
                </a:lnTo>
                <a:lnTo>
                  <a:pt x="6706753" y="2419972"/>
                </a:lnTo>
                <a:lnTo>
                  <a:pt x="0" y="24199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7231"/>
            </a:stretch>
          </a:blipFill>
        </p:spPr>
      </p:sp>
      <p:sp>
        <p:nvSpPr>
          <p:cNvPr id="35" name="Freeform 15">
            <a:extLst>
              <a:ext uri="{FF2B5EF4-FFF2-40B4-BE49-F238E27FC236}">
                <a16:creationId xmlns:a16="http://schemas.microsoft.com/office/drawing/2014/main" id="{AFBA2827-91C6-21B1-9D82-4F8227D9FBE4}"/>
              </a:ext>
            </a:extLst>
          </p:cNvPr>
          <p:cNvSpPr/>
          <p:nvPr/>
        </p:nvSpPr>
        <p:spPr>
          <a:xfrm>
            <a:off x="13731521" y="7870949"/>
            <a:ext cx="4556479" cy="2384504"/>
          </a:xfrm>
          <a:custGeom>
            <a:avLst/>
            <a:gdLst/>
            <a:ahLst/>
            <a:cxnLst/>
            <a:rect l="l" t="t" r="r" b="b"/>
            <a:pathLst>
              <a:path w="4556479" h="2384504">
                <a:moveTo>
                  <a:pt x="0" y="0"/>
                </a:moveTo>
                <a:lnTo>
                  <a:pt x="4556479" y="0"/>
                </a:lnTo>
                <a:lnTo>
                  <a:pt x="4556479" y="2384503"/>
                </a:lnTo>
                <a:lnTo>
                  <a:pt x="0" y="23845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3315"/>
            </a:stretch>
          </a:blipFill>
        </p:spPr>
      </p:sp>
      <p:sp>
        <p:nvSpPr>
          <p:cNvPr id="36" name="Freeform 16">
            <a:extLst>
              <a:ext uri="{FF2B5EF4-FFF2-40B4-BE49-F238E27FC236}">
                <a16:creationId xmlns:a16="http://schemas.microsoft.com/office/drawing/2014/main" id="{DE137ED0-35E3-1469-ABA3-66F9070C6C77}"/>
              </a:ext>
            </a:extLst>
          </p:cNvPr>
          <p:cNvSpPr/>
          <p:nvPr/>
        </p:nvSpPr>
        <p:spPr>
          <a:xfrm>
            <a:off x="15658543" y="4892123"/>
            <a:ext cx="2629457" cy="2978825"/>
          </a:xfrm>
          <a:custGeom>
            <a:avLst/>
            <a:gdLst/>
            <a:ahLst/>
            <a:cxnLst/>
            <a:rect l="l" t="t" r="r" b="b"/>
            <a:pathLst>
              <a:path w="2629457" h="2978825">
                <a:moveTo>
                  <a:pt x="0" y="0"/>
                </a:moveTo>
                <a:lnTo>
                  <a:pt x="2629457" y="0"/>
                </a:lnTo>
                <a:lnTo>
                  <a:pt x="2629457" y="2978826"/>
                </a:lnTo>
                <a:lnTo>
                  <a:pt x="0" y="29788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7" name="Freeform 17">
            <a:extLst>
              <a:ext uri="{FF2B5EF4-FFF2-40B4-BE49-F238E27FC236}">
                <a16:creationId xmlns:a16="http://schemas.microsoft.com/office/drawing/2014/main" id="{CF920421-8416-E9D4-BC4F-48A4D87D40B5}"/>
              </a:ext>
            </a:extLst>
          </p:cNvPr>
          <p:cNvSpPr/>
          <p:nvPr/>
        </p:nvSpPr>
        <p:spPr>
          <a:xfrm>
            <a:off x="0" y="6717067"/>
            <a:ext cx="2637098" cy="3538385"/>
          </a:xfrm>
          <a:custGeom>
            <a:avLst/>
            <a:gdLst/>
            <a:ahLst/>
            <a:cxnLst/>
            <a:rect l="l" t="t" r="r" b="b"/>
            <a:pathLst>
              <a:path w="2637098" h="3538385">
                <a:moveTo>
                  <a:pt x="0" y="0"/>
                </a:moveTo>
                <a:lnTo>
                  <a:pt x="2637098" y="0"/>
                </a:lnTo>
                <a:lnTo>
                  <a:pt x="2637098" y="3538385"/>
                </a:lnTo>
                <a:lnTo>
                  <a:pt x="0" y="35383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9" name="Freeform 19">
            <a:extLst>
              <a:ext uri="{FF2B5EF4-FFF2-40B4-BE49-F238E27FC236}">
                <a16:creationId xmlns:a16="http://schemas.microsoft.com/office/drawing/2014/main" id="{65C8F1EC-CD05-00AF-92C9-391CDA8D81A6}"/>
              </a:ext>
            </a:extLst>
          </p:cNvPr>
          <p:cNvSpPr/>
          <p:nvPr/>
        </p:nvSpPr>
        <p:spPr>
          <a:xfrm>
            <a:off x="15658543" y="0"/>
            <a:ext cx="2629457" cy="4892123"/>
          </a:xfrm>
          <a:custGeom>
            <a:avLst/>
            <a:gdLst/>
            <a:ahLst/>
            <a:cxnLst/>
            <a:rect l="l" t="t" r="r" b="b"/>
            <a:pathLst>
              <a:path w="2629457" h="4892123">
                <a:moveTo>
                  <a:pt x="0" y="0"/>
                </a:moveTo>
                <a:lnTo>
                  <a:pt x="2629457" y="0"/>
                </a:lnTo>
                <a:lnTo>
                  <a:pt x="2629457" y="4892123"/>
                </a:lnTo>
                <a:lnTo>
                  <a:pt x="0" y="48921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2316"/>
            </a:stretch>
          </a:blipFill>
        </p:spPr>
      </p:sp>
      <p:sp>
        <p:nvSpPr>
          <p:cNvPr id="41" name="Freeform 22">
            <a:extLst>
              <a:ext uri="{FF2B5EF4-FFF2-40B4-BE49-F238E27FC236}">
                <a16:creationId xmlns:a16="http://schemas.microsoft.com/office/drawing/2014/main" id="{C0CAC307-FBBC-7E3B-0A61-0E55A01C7880}"/>
              </a:ext>
            </a:extLst>
          </p:cNvPr>
          <p:cNvSpPr/>
          <p:nvPr/>
        </p:nvSpPr>
        <p:spPr>
          <a:xfrm>
            <a:off x="11281608" y="57153"/>
            <a:ext cx="4435945" cy="2196507"/>
          </a:xfrm>
          <a:custGeom>
            <a:avLst/>
            <a:gdLst/>
            <a:ahLst/>
            <a:cxnLst/>
            <a:rect l="l" t="t" r="r" b="b"/>
            <a:pathLst>
              <a:path w="4435945" h="2196507">
                <a:moveTo>
                  <a:pt x="0" y="0"/>
                </a:moveTo>
                <a:lnTo>
                  <a:pt x="4435945" y="0"/>
                </a:lnTo>
                <a:lnTo>
                  <a:pt x="4435945" y="2196507"/>
                </a:lnTo>
                <a:lnTo>
                  <a:pt x="0" y="21965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9363" b="-1473"/>
            </a:stretch>
          </a:blipFill>
        </p:spPr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F153F49-BD2E-9467-2495-6C7AD3EAA4B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42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8959AF2E-2B80-8508-F1EF-CA4A8288AB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810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F1743DA4-2583-CEB7-7044-49A33BB9F8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90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C6487-9F4A-13AF-DA70-4135B47CA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C6093266-F814-5EC0-F8CE-D3536387CB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71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D18E0-5924-9D62-9722-B98797429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E840DBC-FC23-3DF4-376D-5394F7E8E0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887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2114ED31-2752-C86C-3710-5B6C8C722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173F12FD-865C-3E30-E7B0-6E667127E4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84"/>
          <a:stretch>
            <a:fillRect/>
          </a:stretch>
        </p:blipFill>
        <p:spPr>
          <a:xfrm>
            <a:off x="611560" y="1491630"/>
            <a:ext cx="2232248" cy="3181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7841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CFE8594F-5895-F873-DC46-0F52E490B4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862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9C0DEC3C-C8CE-19F9-E06A-7A9B26392C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4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493A9801-7478-BF1E-F54B-4305C32769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73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>
            <a:extLst>
              <a:ext uri="{FF2B5EF4-FFF2-40B4-BE49-F238E27FC236}">
                <a16:creationId xmlns:a16="http://schemas.microsoft.com/office/drawing/2014/main" id="{53DB6FCA-BFDE-ECBD-04E7-E1714ED9BD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44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03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"/>
            <a:ext cx="9144000" cy="5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93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34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74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42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86EFE2DF-A24A-29D8-54D9-D828DDC529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20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" y="0"/>
            <a:ext cx="91422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85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575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30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" y="0"/>
            <a:ext cx="91422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44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888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E31EF23D-3ABD-C69F-9DCD-0D657C2380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18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DD16A32B-0909-7250-A5D1-3648BB1B96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400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9AB096B3-3901-DCFC-7322-98105F7B06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77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1DDFB6D6-4458-EBF9-FC6B-46D45FFCF3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01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2DB17B18-E9BA-B5AF-36ED-E751E1D8F4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624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10F8C183-E529-03BA-B8A4-199BF695F1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402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3A91C0DC-89F5-B348-51DC-9D3C0D7670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594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A3C88142-05FB-EC9D-AC20-77CF386901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207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AC6E5E78-DD43-D489-3114-B8275BCB1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77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F334C837-2E03-EFFF-18D2-7F7F697687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58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F469C0B8-63FB-F72F-8855-025BCD0231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5"/>
            <a:ext cx="9144000" cy="514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794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" y="0"/>
            <a:ext cx="91422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66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52317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0</Words>
  <Application>Microsoft Office PowerPoint</Application>
  <PresentationFormat>‫הצגה על המסך (16:9)</PresentationFormat>
  <Paragraphs>0</Paragraphs>
  <Slides>38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38</vt:i4>
      </vt:variant>
    </vt:vector>
  </HeadingPairs>
  <TitlesOfParts>
    <vt:vector size="41" baseType="lpstr">
      <vt:lpstr>Arial</vt:lpstr>
      <vt:lpstr>Calibri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Efrat</dc:creator>
  <cp:lastModifiedBy>user-pc</cp:lastModifiedBy>
  <cp:revision>16</cp:revision>
  <dcterms:created xsi:type="dcterms:W3CDTF">2024-02-07T11:32:41Z</dcterms:created>
  <dcterms:modified xsi:type="dcterms:W3CDTF">2026-02-09T19:19:00Z</dcterms:modified>
</cp:coreProperties>
</file>